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9"/>
  </p:notesMasterIdLst>
  <p:handoutMasterIdLst>
    <p:handoutMasterId r:id="rId10"/>
  </p:handoutMasterIdLst>
  <p:sldIdLst>
    <p:sldId id="258" r:id="rId5"/>
    <p:sldId id="439" r:id="rId6"/>
    <p:sldId id="442" r:id="rId7"/>
    <p:sldId id="441" r:id="rId8"/>
  </p:sldIdLst>
  <p:sldSz cx="12192000" cy="6858000"/>
  <p:notesSz cx="7102475" cy="9388475"/>
  <p:embeddedFontLst>
    <p:embeddedFont>
      <p:font typeface="Avenir Next LT Pro" panose="020B0504020202020204" pitchFamily="34" charset="0"/>
      <p:regular r:id="rId11"/>
      <p:bold r:id="rId12"/>
      <p:italic r:id="rId13"/>
      <p:boldItalic r:id="rId14"/>
    </p:embeddedFont>
    <p:embeddedFont>
      <p:font typeface="Avenir Next LT Pro Demi" panose="020B0704020202020204" pitchFamily="34" charset="0"/>
      <p:bold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7"/>
    <p:restoredTop sz="95106"/>
  </p:normalViewPr>
  <p:slideViewPr>
    <p:cSldViewPr snapToGrid="0" showGuides="1">
      <p:cViewPr varScale="1">
        <p:scale>
          <a:sx n="105" d="100"/>
          <a:sy n="105" d="100"/>
        </p:scale>
        <p:origin x="498" y="10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Anne Rogers" userId="5a724b16-17cd-468b-ab69-937ba1721677" providerId="ADAL" clId="{39CE7EB5-5E98-425A-9523-4DA23F00564F}"/>
    <pc:docChg chg="modSld">
      <pc:chgData name="LeeAnne Rogers" userId="5a724b16-17cd-468b-ab69-937ba1721677" providerId="ADAL" clId="{39CE7EB5-5E98-425A-9523-4DA23F00564F}" dt="2024-07-26T15:40:24.474" v="13" actId="20577"/>
      <pc:docMkLst>
        <pc:docMk/>
      </pc:docMkLst>
      <pc:sldChg chg="modSp mod">
        <pc:chgData name="LeeAnne Rogers" userId="5a724b16-17cd-468b-ab69-937ba1721677" providerId="ADAL" clId="{39CE7EB5-5E98-425A-9523-4DA23F00564F}" dt="2024-07-26T15:40:08.285" v="7" actId="20577"/>
        <pc:sldMkLst>
          <pc:docMk/>
          <pc:sldMk cId="699008341" sldId="258"/>
        </pc:sldMkLst>
        <pc:spChg chg="mod">
          <ac:chgData name="LeeAnne Rogers" userId="5a724b16-17cd-468b-ab69-937ba1721677" providerId="ADAL" clId="{39CE7EB5-5E98-425A-9523-4DA23F00564F}" dt="2024-07-26T15:40:08.285" v="7" actId="20577"/>
          <ac:spMkLst>
            <pc:docMk/>
            <pc:sldMk cId="699008341" sldId="258"/>
            <ac:spMk id="2" creationId="{5203E7B1-28C8-879E-A05B-C891D8FE9544}"/>
          </ac:spMkLst>
        </pc:spChg>
      </pc:sldChg>
      <pc:sldChg chg="modSp mod">
        <pc:chgData name="LeeAnne Rogers" userId="5a724b16-17cd-468b-ab69-937ba1721677" providerId="ADAL" clId="{39CE7EB5-5E98-425A-9523-4DA23F00564F}" dt="2024-07-26T15:40:24.474" v="13" actId="20577"/>
        <pc:sldMkLst>
          <pc:docMk/>
          <pc:sldMk cId="1320510157" sldId="442"/>
        </pc:sldMkLst>
        <pc:spChg chg="mod">
          <ac:chgData name="LeeAnne Rogers" userId="5a724b16-17cd-468b-ab69-937ba1721677" providerId="ADAL" clId="{39CE7EB5-5E98-425A-9523-4DA23F00564F}" dt="2024-07-26T15:40:24.474" v="13" actId="20577"/>
          <ac:spMkLst>
            <pc:docMk/>
            <pc:sldMk cId="1320510157" sldId="442"/>
            <ac:spMk id="25" creationId="{0493F3E1-73D2-A8EB-2032-61E0002D9A87}"/>
          </ac:spMkLst>
        </pc:spChg>
      </pc:sldChg>
    </pc:docChg>
  </pc:docChgLst>
  <pc:docChgLst>
    <pc:chgData name="LeeAnne Rogers" userId="b007f92ba63e2cdf" providerId="LiveId" clId="{472C4358-F169-4EE6-86A8-00996717F809}"/>
    <pc:docChg chg="undo custSel addSld delSld modSld modNotesMaster modHandout">
      <pc:chgData name="LeeAnne Rogers" userId="b007f92ba63e2cdf" providerId="LiveId" clId="{472C4358-F169-4EE6-86A8-00996717F809}" dt="2024-07-19T20:58:56.758" v="6608" actId="1076"/>
      <pc:docMkLst>
        <pc:docMk/>
      </pc:docMkLst>
      <pc:sldChg chg="addSp delSp modSp mod">
        <pc:chgData name="LeeAnne Rogers" userId="b007f92ba63e2cdf" providerId="LiveId" clId="{472C4358-F169-4EE6-86A8-00996717F809}" dt="2024-07-19T20:57:38.536" v="6595" actId="6549"/>
        <pc:sldMkLst>
          <pc:docMk/>
          <pc:sldMk cId="699008341" sldId="258"/>
        </pc:sldMkLst>
        <pc:spChg chg="add mod">
          <ac:chgData name="LeeAnne Rogers" userId="b007f92ba63e2cdf" providerId="LiveId" clId="{472C4358-F169-4EE6-86A8-00996717F809}" dt="2024-07-19T20:34:21.834" v="6433"/>
          <ac:spMkLst>
            <pc:docMk/>
            <pc:sldMk cId="699008341" sldId="258"/>
            <ac:spMk id="2" creationId="{5203E7B1-28C8-879E-A05B-C891D8FE9544}"/>
          </ac:spMkLst>
        </pc:spChg>
        <pc:spChg chg="mod">
          <ac:chgData name="LeeAnne Rogers" userId="b007f92ba63e2cdf" providerId="LiveId" clId="{472C4358-F169-4EE6-86A8-00996717F809}" dt="2024-07-19T19:28:35.190" v="101" actId="14100"/>
          <ac:spMkLst>
            <pc:docMk/>
            <pc:sldMk cId="699008341" sldId="258"/>
            <ac:spMk id="4" creationId="{119C1C65-5C75-E8EE-EA88-A1CAD9872BBB}"/>
          </ac:spMkLst>
        </pc:spChg>
        <pc:spChg chg="mod">
          <ac:chgData name="LeeAnne Rogers" userId="b007f92ba63e2cdf" providerId="LiveId" clId="{472C4358-F169-4EE6-86A8-00996717F809}" dt="2024-07-19T20:57:38.536" v="6595" actId="6549"/>
          <ac:spMkLst>
            <pc:docMk/>
            <pc:sldMk cId="699008341" sldId="258"/>
            <ac:spMk id="8" creationId="{E308A731-9170-AFE2-A634-96488BF0CB65}"/>
          </ac:spMkLst>
        </pc:spChg>
        <pc:spChg chg="mod">
          <ac:chgData name="LeeAnne Rogers" userId="b007f92ba63e2cdf" providerId="LiveId" clId="{472C4358-F169-4EE6-86A8-00996717F809}" dt="2024-07-19T20:06:15.782" v="3484" actId="1076"/>
          <ac:spMkLst>
            <pc:docMk/>
            <pc:sldMk cId="699008341" sldId="258"/>
            <ac:spMk id="10" creationId="{CD20F06F-1F0E-376E-8792-17341F6F3A73}"/>
          </ac:spMkLst>
        </pc:spChg>
        <pc:spChg chg="mod">
          <ac:chgData name="LeeAnne Rogers" userId="b007f92ba63e2cdf" providerId="LiveId" clId="{472C4358-F169-4EE6-86A8-00996717F809}" dt="2024-07-19T19:29:01.482" v="119" actId="20577"/>
          <ac:spMkLst>
            <pc:docMk/>
            <pc:sldMk cId="699008341" sldId="258"/>
            <ac:spMk id="13" creationId="{E1A44DD4-AD99-F04A-FD61-C657B9B1AF1D}"/>
          </ac:spMkLst>
        </pc:spChg>
        <pc:spChg chg="mod">
          <ac:chgData name="LeeAnne Rogers" userId="b007f92ba63e2cdf" providerId="LiveId" clId="{472C4358-F169-4EE6-86A8-00996717F809}" dt="2024-07-19T19:43:15.006" v="1331" actId="6549"/>
          <ac:spMkLst>
            <pc:docMk/>
            <pc:sldMk cId="699008341" sldId="258"/>
            <ac:spMk id="15" creationId="{94DF130C-1D4D-9DF6-393A-B7906892B2D4}"/>
          </ac:spMkLst>
        </pc:spChg>
        <pc:spChg chg="mod">
          <ac:chgData name="LeeAnne Rogers" userId="b007f92ba63e2cdf" providerId="LiveId" clId="{472C4358-F169-4EE6-86A8-00996717F809}" dt="2024-07-19T19:29:18.974" v="136" actId="20577"/>
          <ac:spMkLst>
            <pc:docMk/>
            <pc:sldMk cId="699008341" sldId="258"/>
            <ac:spMk id="16" creationId="{1C79D045-C513-2EC7-CE81-4840D3234198}"/>
          </ac:spMkLst>
        </pc:spChg>
        <pc:spChg chg="mod">
          <ac:chgData name="LeeAnne Rogers" userId="b007f92ba63e2cdf" providerId="LiveId" clId="{472C4358-F169-4EE6-86A8-00996717F809}" dt="2024-07-19T20:07:13.679" v="3549" actId="20577"/>
          <ac:spMkLst>
            <pc:docMk/>
            <pc:sldMk cId="699008341" sldId="258"/>
            <ac:spMk id="19" creationId="{5F0C6E8B-31C3-543C-CC9B-0819E0FA2DC9}"/>
          </ac:spMkLst>
        </pc:spChg>
        <pc:spChg chg="mod">
          <ac:chgData name="LeeAnne Rogers" userId="b007f92ba63e2cdf" providerId="LiveId" clId="{472C4358-F169-4EE6-86A8-00996717F809}" dt="2024-07-19T19:29:32.452" v="155" actId="20577"/>
          <ac:spMkLst>
            <pc:docMk/>
            <pc:sldMk cId="699008341" sldId="258"/>
            <ac:spMk id="22" creationId="{B9891B59-E010-CD8D-11A0-A0E440CD68C2}"/>
          </ac:spMkLst>
        </pc:spChg>
        <pc:spChg chg="del mod">
          <ac:chgData name="LeeAnne Rogers" userId="b007f92ba63e2cdf" providerId="LiveId" clId="{472C4358-F169-4EE6-86A8-00996717F809}" dt="2024-07-19T20:34:25.413" v="6434" actId="478"/>
          <ac:spMkLst>
            <pc:docMk/>
            <pc:sldMk cId="699008341" sldId="258"/>
            <ac:spMk id="25" creationId="{0493F3E1-73D2-A8EB-2032-61E0002D9A87}"/>
          </ac:spMkLst>
        </pc:spChg>
        <pc:picChg chg="del">
          <ac:chgData name="LeeAnne Rogers" userId="b007f92ba63e2cdf" providerId="LiveId" clId="{472C4358-F169-4EE6-86A8-00996717F809}" dt="2024-07-19T19:27:00.730" v="5" actId="478"/>
          <ac:picMkLst>
            <pc:docMk/>
            <pc:sldMk cId="699008341" sldId="258"/>
            <ac:picMk id="11" creationId="{8508A752-18CB-0CC6-50B8-491550917D4B}"/>
          </ac:picMkLst>
        </pc:picChg>
        <pc:picChg chg="add mod">
          <ac:chgData name="LeeAnne Rogers" userId="b007f92ba63e2cdf" providerId="LiveId" clId="{472C4358-F169-4EE6-86A8-00996717F809}" dt="2024-07-19T19:27:03.276" v="6" actId="1076"/>
          <ac:picMkLst>
            <pc:docMk/>
            <pc:sldMk cId="699008341" sldId="258"/>
            <ac:picMk id="1026" creationId="{F0FE8F42-A75A-F1FB-6168-26BE107B9DF2}"/>
          </ac:picMkLst>
        </pc:picChg>
      </pc:sldChg>
      <pc:sldChg chg="addSp delSp modSp mod">
        <pc:chgData name="LeeAnne Rogers" userId="b007f92ba63e2cdf" providerId="LiveId" clId="{472C4358-F169-4EE6-86A8-00996717F809}" dt="2024-07-19T20:58:56.758" v="6608" actId="1076"/>
        <pc:sldMkLst>
          <pc:docMk/>
          <pc:sldMk cId="3724286665" sldId="439"/>
        </pc:sldMkLst>
        <pc:spChg chg="mod">
          <ac:chgData name="LeeAnne Rogers" userId="b007f92ba63e2cdf" providerId="LiveId" clId="{472C4358-F169-4EE6-86A8-00996717F809}" dt="2024-07-19T20:08:51.966" v="3623" actId="20577"/>
          <ac:spMkLst>
            <pc:docMk/>
            <pc:sldMk cId="3724286665" sldId="439"/>
            <ac:spMk id="3" creationId="{3CAAA65A-39A7-E21A-4A8A-EF022F5A2EB7}"/>
          </ac:spMkLst>
        </pc:spChg>
        <pc:spChg chg="mod">
          <ac:chgData name="LeeAnne Rogers" userId="b007f92ba63e2cdf" providerId="LiveId" clId="{472C4358-F169-4EE6-86A8-00996717F809}" dt="2024-07-19T20:08:18.012" v="3595" actId="20577"/>
          <ac:spMkLst>
            <pc:docMk/>
            <pc:sldMk cId="3724286665" sldId="439"/>
            <ac:spMk id="4" creationId="{119C1C65-5C75-E8EE-EA88-A1CAD9872BBB}"/>
          </ac:spMkLst>
        </pc:spChg>
        <pc:spChg chg="add mod">
          <ac:chgData name="LeeAnne Rogers" userId="b007f92ba63e2cdf" providerId="LiveId" clId="{472C4358-F169-4EE6-86A8-00996717F809}" dt="2024-07-19T20:58:43.783" v="6605" actId="1076"/>
          <ac:spMkLst>
            <pc:docMk/>
            <pc:sldMk cId="3724286665" sldId="439"/>
            <ac:spMk id="7" creationId="{3F07CCBB-8894-BEB0-C449-81405FA0AD77}"/>
          </ac:spMkLst>
        </pc:spChg>
        <pc:spChg chg="add mod">
          <ac:chgData name="LeeAnne Rogers" userId="b007f92ba63e2cdf" providerId="LiveId" clId="{472C4358-F169-4EE6-86A8-00996717F809}" dt="2024-07-19T20:58:52.456" v="6607" actId="1076"/>
          <ac:spMkLst>
            <pc:docMk/>
            <pc:sldMk cId="3724286665" sldId="439"/>
            <ac:spMk id="8" creationId="{ECD3EA09-8354-E327-6F9C-76879EF80E03}"/>
          </ac:spMkLst>
        </pc:spChg>
        <pc:spChg chg="add del mod">
          <ac:chgData name="LeeAnne Rogers" userId="b007f92ba63e2cdf" providerId="LiveId" clId="{472C4358-F169-4EE6-86A8-00996717F809}" dt="2024-07-19T20:09:35.723" v="3633" actId="478"/>
          <ac:spMkLst>
            <pc:docMk/>
            <pc:sldMk cId="3724286665" sldId="439"/>
            <ac:spMk id="9" creationId="{BFE658BA-4B98-D0D7-C0C1-1F1BCF80EBE3}"/>
          </ac:spMkLst>
        </pc:spChg>
        <pc:spChg chg="add mod">
          <ac:chgData name="LeeAnne Rogers" userId="b007f92ba63e2cdf" providerId="LiveId" clId="{472C4358-F169-4EE6-86A8-00996717F809}" dt="2024-07-19T20:10:36.402" v="3660" actId="255"/>
          <ac:spMkLst>
            <pc:docMk/>
            <pc:sldMk cId="3724286665" sldId="439"/>
            <ac:spMk id="10" creationId="{3FE54BAD-8F62-DD63-9792-F64596BB2F6D}"/>
          </ac:spMkLst>
        </pc:spChg>
        <pc:spChg chg="del mod">
          <ac:chgData name="LeeAnne Rogers" userId="b007f92ba63e2cdf" providerId="LiveId" clId="{472C4358-F169-4EE6-86A8-00996717F809}" dt="2024-07-19T20:09:28.084" v="3631" actId="478"/>
          <ac:spMkLst>
            <pc:docMk/>
            <pc:sldMk cId="3724286665" sldId="439"/>
            <ac:spMk id="13" creationId="{E1A44DD4-AD99-F04A-FD61-C657B9B1AF1D}"/>
          </ac:spMkLst>
        </pc:spChg>
        <pc:spChg chg="del">
          <ac:chgData name="LeeAnne Rogers" userId="b007f92ba63e2cdf" providerId="LiveId" clId="{472C4358-F169-4EE6-86A8-00996717F809}" dt="2024-07-19T20:09:30.187" v="3632" actId="478"/>
          <ac:spMkLst>
            <pc:docMk/>
            <pc:sldMk cId="3724286665" sldId="439"/>
            <ac:spMk id="16" creationId="{1C79D045-C513-2EC7-CE81-4840D3234198}"/>
          </ac:spMkLst>
        </pc:spChg>
        <pc:spChg chg="del">
          <ac:chgData name="LeeAnne Rogers" userId="b007f92ba63e2cdf" providerId="LiveId" clId="{472C4358-F169-4EE6-86A8-00996717F809}" dt="2024-07-19T20:10:16.131" v="3658" actId="478"/>
          <ac:spMkLst>
            <pc:docMk/>
            <pc:sldMk cId="3724286665" sldId="439"/>
            <ac:spMk id="19" creationId="{5F0C6E8B-31C3-543C-CC9B-0819E0FA2DC9}"/>
          </ac:spMkLst>
        </pc:spChg>
        <pc:spChg chg="mod">
          <ac:chgData name="LeeAnne Rogers" userId="b007f92ba63e2cdf" providerId="LiveId" clId="{472C4358-F169-4EE6-86A8-00996717F809}" dt="2024-07-19T20:58:56.758" v="6608" actId="1076"/>
          <ac:spMkLst>
            <pc:docMk/>
            <pc:sldMk cId="3724286665" sldId="439"/>
            <ac:spMk id="22" creationId="{B9891B59-E010-CD8D-11A0-A0E440CD68C2}"/>
          </ac:spMkLst>
        </pc:spChg>
        <pc:picChg chg="del">
          <ac:chgData name="LeeAnne Rogers" userId="b007f92ba63e2cdf" providerId="LiveId" clId="{472C4358-F169-4EE6-86A8-00996717F809}" dt="2024-07-19T20:08:36.870" v="3599" actId="478"/>
          <ac:picMkLst>
            <pc:docMk/>
            <pc:sldMk cId="3724286665" sldId="439"/>
            <ac:picMk id="2" creationId="{24C08653-0D35-6A24-A3CF-28A6A4844D63}"/>
          </ac:picMkLst>
        </pc:picChg>
        <pc:picChg chg="add mod">
          <ac:chgData name="LeeAnne Rogers" userId="b007f92ba63e2cdf" providerId="LiveId" clId="{472C4358-F169-4EE6-86A8-00996717F809}" dt="2024-07-19T20:08:05.428" v="3556" actId="14100"/>
          <ac:picMkLst>
            <pc:docMk/>
            <pc:sldMk cId="3724286665" sldId="439"/>
            <ac:picMk id="5" creationId="{3F8076B2-1DCD-C49D-D266-55B19C09251B}"/>
          </ac:picMkLst>
        </pc:picChg>
        <pc:picChg chg="add mod">
          <ac:chgData name="LeeAnne Rogers" userId="b007f92ba63e2cdf" providerId="LiveId" clId="{472C4358-F169-4EE6-86A8-00996717F809}" dt="2024-07-19T20:08:45.917" v="3602" actId="1076"/>
          <ac:picMkLst>
            <pc:docMk/>
            <pc:sldMk cId="3724286665" sldId="439"/>
            <ac:picMk id="6" creationId="{6B6F46C3-051B-DF7C-E952-858449D5A803}"/>
          </ac:picMkLst>
        </pc:picChg>
        <pc:picChg chg="del">
          <ac:chgData name="LeeAnne Rogers" userId="b007f92ba63e2cdf" providerId="LiveId" clId="{472C4358-F169-4EE6-86A8-00996717F809}" dt="2024-07-19T20:08:02.613" v="3555" actId="478"/>
          <ac:picMkLst>
            <pc:docMk/>
            <pc:sldMk cId="3724286665" sldId="439"/>
            <ac:picMk id="11" creationId="{8508A752-18CB-0CC6-50B8-491550917D4B}"/>
          </ac:picMkLst>
        </pc:picChg>
      </pc:sldChg>
      <pc:sldChg chg="del">
        <pc:chgData name="LeeAnne Rogers" userId="b007f92ba63e2cdf" providerId="LiveId" clId="{472C4358-F169-4EE6-86A8-00996717F809}" dt="2024-07-19T20:11:53.110" v="3664" actId="47"/>
        <pc:sldMkLst>
          <pc:docMk/>
          <pc:sldMk cId="802861282" sldId="440"/>
        </pc:sldMkLst>
      </pc:sldChg>
      <pc:sldChg chg="addSp delSp modSp add mod">
        <pc:chgData name="LeeAnne Rogers" userId="b007f92ba63e2cdf" providerId="LiveId" clId="{472C4358-F169-4EE6-86A8-00996717F809}" dt="2024-07-19T20:58:30.936" v="6604" actId="1076"/>
        <pc:sldMkLst>
          <pc:docMk/>
          <pc:sldMk cId="1320510157" sldId="442"/>
        </pc:sldMkLst>
        <pc:spChg chg="add del mod">
          <ac:chgData name="LeeAnne Rogers" userId="b007f92ba63e2cdf" providerId="LiveId" clId="{472C4358-F169-4EE6-86A8-00996717F809}" dt="2024-07-19T20:37:13.581" v="6586" actId="478"/>
          <ac:spMkLst>
            <pc:docMk/>
            <pc:sldMk cId="1320510157" sldId="442"/>
            <ac:spMk id="2" creationId="{2EF0DD92-29CC-7B92-F9E5-5DF4EAD29CA5}"/>
          </ac:spMkLst>
        </pc:spChg>
        <pc:spChg chg="add mod">
          <ac:chgData name="LeeAnne Rogers" userId="b007f92ba63e2cdf" providerId="LiveId" clId="{472C4358-F169-4EE6-86A8-00996717F809}" dt="2024-07-19T20:58:30.936" v="6604" actId="1076"/>
          <ac:spMkLst>
            <pc:docMk/>
            <pc:sldMk cId="1320510157" sldId="442"/>
            <ac:spMk id="2" creationId="{71B6876F-7106-D31E-DE92-E5150AAE1F0E}"/>
          </ac:spMkLst>
        </pc:spChg>
        <pc:spChg chg="add del mod">
          <ac:chgData name="LeeAnne Rogers" userId="b007f92ba63e2cdf" providerId="LiveId" clId="{472C4358-F169-4EE6-86A8-00996717F809}" dt="2024-07-19T20:57:56.899" v="6598" actId="478"/>
          <ac:spMkLst>
            <pc:docMk/>
            <pc:sldMk cId="1320510157" sldId="442"/>
            <ac:spMk id="3" creationId="{EED4AB2E-E1FE-EA9C-03F4-6126FB1939E2}"/>
          </ac:spMkLst>
        </pc:spChg>
        <pc:spChg chg="del mod">
          <ac:chgData name="LeeAnne Rogers" userId="b007f92ba63e2cdf" providerId="LiveId" clId="{472C4358-F169-4EE6-86A8-00996717F809}" dt="2024-07-19T20:15:59.775" v="3862" actId="478"/>
          <ac:spMkLst>
            <pc:docMk/>
            <pc:sldMk cId="1320510157" sldId="442"/>
            <ac:spMk id="8" creationId="{E308A731-9170-AFE2-A634-96488BF0CB65}"/>
          </ac:spMkLst>
        </pc:spChg>
        <pc:spChg chg="mod">
          <ac:chgData name="LeeAnne Rogers" userId="b007f92ba63e2cdf" providerId="LiveId" clId="{472C4358-F169-4EE6-86A8-00996717F809}" dt="2024-07-19T20:58:18.138" v="6602" actId="1076"/>
          <ac:spMkLst>
            <pc:docMk/>
            <pc:sldMk cId="1320510157" sldId="442"/>
            <ac:spMk id="10" creationId="{CD20F06F-1F0E-376E-8792-17341F6F3A73}"/>
          </ac:spMkLst>
        </pc:spChg>
        <pc:spChg chg="del">
          <ac:chgData name="LeeAnne Rogers" userId="b007f92ba63e2cdf" providerId="LiveId" clId="{472C4358-F169-4EE6-86A8-00996717F809}" dt="2024-07-19T20:11:18.811" v="3662" actId="478"/>
          <ac:spMkLst>
            <pc:docMk/>
            <pc:sldMk cId="1320510157" sldId="442"/>
            <ac:spMk id="19" creationId="{5F0C6E8B-31C3-543C-CC9B-0819E0FA2DC9}"/>
          </ac:spMkLst>
        </pc:spChg>
        <pc:spChg chg="mod">
          <ac:chgData name="LeeAnne Rogers" userId="b007f92ba63e2cdf" providerId="LiveId" clId="{472C4358-F169-4EE6-86A8-00996717F809}" dt="2024-07-19T20:34:08.939" v="6432" actId="20577"/>
          <ac:spMkLst>
            <pc:docMk/>
            <pc:sldMk cId="1320510157" sldId="442"/>
            <ac:spMk id="25" creationId="{0493F3E1-73D2-A8EB-2032-61E0002D9A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957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7/26/2024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7/26/2024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7/26/2024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7/26/2024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7/26/2024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021723" cy="133667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LeeAnne Rogers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Senior Consultant –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177577"/>
            <a:ext cx="3324225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Management, Organizational Transformation, Strategic Sourcing, Contracting, Program Management,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and Analysis, Communications, Public Finance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with 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non-profits, Fortune 500 companies and all levels of government, LeeAnne has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public health programs to improve access to quality care and worked on transformation initiatives that drive operational efficiency and savings. Additionally, LeeAnne has deep experience implementing communications strategies. 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Health Care and Insurance 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State and Local Government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Federal Government | Non-Profit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LeeAnne joined The Bridge in June 2024. Her work has spanned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numerous 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industries and functions, including hospital supply chain, program management, public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policy research, and communications. She has led cross-functional teams to deliver cost savings, improved population health outcomes, and operational efficiencies for her clients.  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3948331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359274" y="596230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leeanne.rogers</a:t>
            </a:r>
            <a:r>
              <a:rPr lang="en-US" sz="11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359273" y="1196747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(717) 557-4940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051674" y="595265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Harrisburg Area, PA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1026" name="Picture 2" descr="LeeAnne Rogers">
            <a:extLst>
              <a:ext uri="{FF2B5EF4-FFF2-40B4-BE49-F238E27FC236}">
                <a16:creationId xmlns:a16="http://schemas.microsoft.com/office/drawing/2014/main" id="{F0FE8F42-A75A-F1FB-6168-26BE107B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4" y="451112"/>
            <a:ext cx="1336675" cy="1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3E7B1-28C8-879E-A05B-C891D8FE9544}"/>
              </a:ext>
            </a:extLst>
          </p:cNvPr>
          <p:cNvSpPr txBox="1"/>
          <p:nvPr/>
        </p:nvSpPr>
        <p:spPr>
          <a:xfrm>
            <a:off x="5145087" y="2970550"/>
            <a:ext cx="6684961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Supply Chain | Health Care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Strategic Sourcing. Provided additional capacity to newly formed Strategic Sourcing team to achieve significant savings in technology products and services. Managed RFP processes, including coordinating cross-functional committees in the review and selection process.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Contract Management. Assisted two merging health care systems to identify opportunities to consolidate vendors, renegotiate pricing or reduce duplicative suppliers to achieve cost savings and operational efficiency.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 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Program Management | State Government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Client Engagement. Managed complex government health care programs that provided acute and chronic health care management to poor and underserved communities.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Outcomes Management. Led a cross-functional team to monitor and report on program outcomes, including population health improvements, current and future cost savings, and provider performance incentives.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Communications. Developed communications strategies to support the implementation of new policies and procedures, communicate program outcomes to a variety of stakeholders such as advocacy groups, elected officials and members of the media.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LeeAnne Rogers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b="1" dirty="0">
                <a:solidFill>
                  <a:schemeClr val="tx2"/>
                </a:solidFill>
                <a:latin typeface="Avenir Black" panose="02000503020000020003" pitchFamily="2" charset="0"/>
              </a:rPr>
              <a:t>Senior Consultant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577026" y="1067506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Harrisburg Area, PA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  <p:pic>
        <p:nvPicPr>
          <p:cNvPr id="5" name="Picture 2" descr="LeeAnne Rogers">
            <a:extLst>
              <a:ext uri="{FF2B5EF4-FFF2-40B4-BE49-F238E27FC236}">
                <a16:creationId xmlns:a16="http://schemas.microsoft.com/office/drawing/2014/main" id="{3F8076B2-1DCD-C49D-D266-55B19C09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61" y="1344505"/>
            <a:ext cx="2429435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6B6F46C3-051B-DF7C-E952-858449D5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1" y="5004664"/>
            <a:ext cx="508831" cy="508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7CCBB-8894-BEB0-C449-81405FA0AD77}"/>
              </a:ext>
            </a:extLst>
          </p:cNvPr>
          <p:cNvSpPr txBox="1"/>
          <p:nvPr/>
        </p:nvSpPr>
        <p:spPr>
          <a:xfrm>
            <a:off x="4720396" y="110636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leeanne.rogers</a:t>
            </a:r>
            <a:r>
              <a:rPr lang="en-US" sz="11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3EA09-8354-E327-6F9C-76879EF80E03}"/>
              </a:ext>
            </a:extLst>
          </p:cNvPr>
          <p:cNvSpPr txBox="1"/>
          <p:nvPr/>
        </p:nvSpPr>
        <p:spPr>
          <a:xfrm>
            <a:off x="7637908" y="1106365"/>
            <a:ext cx="116623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(717) 557-4940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54BAD-8F62-DD63-9792-F64596BB2F6D}"/>
              </a:ext>
            </a:extLst>
          </p:cNvPr>
          <p:cNvSpPr txBox="1"/>
          <p:nvPr/>
        </p:nvSpPr>
        <p:spPr>
          <a:xfrm>
            <a:off x="6095998" y="2714724"/>
            <a:ext cx="5416297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LeeAnne joined The Bridge in June 2024. Her work has spanned </a:t>
            </a: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numerous </a:t>
            </a:r>
            <a:r>
              <a:rPr lang="en-US" sz="2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industries and functions, including hospital supply chain, program management, public </a:t>
            </a: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policy research, and communications. She has led cross-functional teams to deliver cost savings, improved population health outcomes, and operational efficiencies for her clients.  </a:t>
            </a:r>
          </a:p>
        </p:txBody>
      </p:sp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021723" cy="133667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LeeAnne Rogers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Senior Consultant – Acceleration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Health Care and Insurance 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State and Local Government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Federal Government | Non-Profit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4" y="2065098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359274" y="596230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leeanne.rogers</a:t>
            </a:r>
            <a:r>
              <a:rPr lang="en-US" sz="11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359273" y="1196747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(717) 557-4940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051674" y="595265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Harrisburg Area, PA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Supply Chain | Health Care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Strategic Sourcing. Provided additional capacity to newly formed Strategic Sourcing team to achieve significant savings in technology products and services. Managed RFP processes, including coordinating cross-functional committees in the review and selection process.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Contract Management. Assisted two merging health care systems to identify opportunities to consolidate vendors, renegotiate pricing or reduce duplicative suppliers to achieve cost savings and operational efficiency.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 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Program Management | State Government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Client Engagement. Managed complex government health care programs that provided acute and chronic health care management to poor and underserved communities.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Outcomes Management. Led a cross-functional team to monitor and report on program outcomes, including population health improvements, current and future cost savings, and provider performance incentives.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Communications. Developed communications strategies to support the implementation of new policies and procedures, communicate program outcomes to a variety of stakeholders such as advocacy groups, elected officials and members of the media.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1026" name="Picture 2" descr="LeeAnne Rogers">
            <a:extLst>
              <a:ext uri="{FF2B5EF4-FFF2-40B4-BE49-F238E27FC236}">
                <a16:creationId xmlns:a16="http://schemas.microsoft.com/office/drawing/2014/main" id="{F0FE8F42-A75A-F1FB-6168-26BE107B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4" y="451112"/>
            <a:ext cx="1336675" cy="1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B6876F-7106-D31E-DE92-E5150AAE1F0E}"/>
              </a:ext>
            </a:extLst>
          </p:cNvPr>
          <p:cNvSpPr txBox="1"/>
          <p:nvPr/>
        </p:nvSpPr>
        <p:spPr>
          <a:xfrm>
            <a:off x="1146174" y="2422188"/>
            <a:ext cx="3324225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Management, Organizational Transformation, Strategic Sourcing, Contracting, Program Management,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and Analysis, Communications, Public Finance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with 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non-profits, Fortune 500 companies and all levels of government, LeeAnne has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public health programs to improve access to quality care and worked on transformation initiatives that drive operational efficiency and savings. Additionally, LeeAnne has deep experience implementing communications strategies. 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51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6">
            <a:extLst>
              <a:ext uri="{FF2B5EF4-FFF2-40B4-BE49-F238E27FC236}">
                <a16:creationId xmlns:a16="http://schemas.microsoft.com/office/drawing/2014/main" id="{79776AE2-CE5F-9BB6-9B1B-A868C9D92EDF}"/>
              </a:ext>
            </a:extLst>
          </p:cNvPr>
          <p:cNvGraphicFramePr/>
          <p:nvPr/>
        </p:nvGraphicFramePr>
        <p:xfrm>
          <a:off x="3084511" y="821547"/>
          <a:ext cx="6022978" cy="521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488">
                  <a:extLst>
                    <a:ext uri="{9D8B030D-6E8A-4147-A177-3AD203B41FA5}">
                      <a16:colId xmlns:a16="http://schemas.microsoft.com/office/drawing/2014/main" val="1202454059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1133278051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3839731111"/>
                    </a:ext>
                  </a:extLst>
                </a:gridCol>
              </a:tblGrid>
              <a:tr h="449231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DARK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LIGHT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13714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STRATEGY &amp; ADVISORY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9700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&amp; AI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0264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EXPERIENCES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685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&amp; PRODUCT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2683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ACCELERATION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83427"/>
                  </a:ext>
                </a:extLst>
              </a:tr>
            </a:tbl>
          </a:graphicData>
        </a:graphic>
      </p:graphicFrame>
      <p:pic>
        <p:nvPicPr>
          <p:cNvPr id="6" name="Picture 5" descr="A purple and white lines in a circle&#10;&#10;Description automatically generated">
            <a:extLst>
              <a:ext uri="{FF2B5EF4-FFF2-40B4-BE49-F238E27FC236}">
                <a16:creationId xmlns:a16="http://schemas.microsoft.com/office/drawing/2014/main" id="{9C5CD362-36A3-EACE-3CA3-B94356C2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95" y="5258628"/>
            <a:ext cx="595010" cy="59501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85CB238A-0158-F894-C412-415B133F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95" y="4302086"/>
            <a:ext cx="595010" cy="595010"/>
          </a:xfrm>
          <a:prstGeom prst="rect">
            <a:avLst/>
          </a:prstGeom>
        </p:spPr>
      </p:pic>
      <p:pic>
        <p:nvPicPr>
          <p:cNvPr id="8" name="Picture 7" descr="A blue hexagons with white dots&#10;&#10;Description automatically generated">
            <a:extLst>
              <a:ext uri="{FF2B5EF4-FFF2-40B4-BE49-F238E27FC236}">
                <a16:creationId xmlns:a16="http://schemas.microsoft.com/office/drawing/2014/main" id="{C99E33EE-3E8B-F1AD-3DC4-A736133E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5" y="2389004"/>
            <a:ext cx="595010" cy="595010"/>
          </a:xfrm>
          <a:prstGeom prst="rect">
            <a:avLst/>
          </a:prstGeom>
        </p:spPr>
      </p:pic>
      <p:pic>
        <p:nvPicPr>
          <p:cNvPr id="9" name="Picture 8" descr="A green eye with a white circle and a white circle&#10;&#10;Description automatically generated">
            <a:extLst>
              <a:ext uri="{FF2B5EF4-FFF2-40B4-BE49-F238E27FC236}">
                <a16:creationId xmlns:a16="http://schemas.microsoft.com/office/drawing/2014/main" id="{D18874FF-45F8-50EE-55FA-B5F49B22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95" y="3345545"/>
            <a:ext cx="595010" cy="595010"/>
          </a:xfrm>
          <a:prstGeom prst="rect">
            <a:avLst/>
          </a:prstGeom>
        </p:spPr>
      </p:pic>
      <p:pic>
        <p:nvPicPr>
          <p:cNvPr id="10" name="Picture 9" descr="A red lines and white dots&#10;&#10;Description automatically generated">
            <a:extLst>
              <a:ext uri="{FF2B5EF4-FFF2-40B4-BE49-F238E27FC236}">
                <a16:creationId xmlns:a16="http://schemas.microsoft.com/office/drawing/2014/main" id="{50DF23D5-CE63-05B0-E635-779F8F36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95" y="1432463"/>
            <a:ext cx="595010" cy="595010"/>
          </a:xfrm>
          <a:prstGeom prst="rect">
            <a:avLst/>
          </a:prstGeom>
        </p:spPr>
      </p:pic>
      <p:pic>
        <p:nvPicPr>
          <p:cNvPr id="12" name="Picture 11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EEFBBA0F-CAA2-FE6C-C7F7-A1D3A743B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749" y="5232962"/>
            <a:ext cx="676508" cy="676508"/>
          </a:xfrm>
          <a:prstGeom prst="rect">
            <a:avLst/>
          </a:prstGeom>
        </p:spPr>
      </p:pic>
      <p:pic>
        <p:nvPicPr>
          <p:cNvPr id="14" name="Picture 13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E8F92D6F-85CF-A88A-EB38-4A7DA58F4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749" y="4273864"/>
            <a:ext cx="676508" cy="676508"/>
          </a:xfrm>
          <a:prstGeom prst="rect">
            <a:avLst/>
          </a:prstGeom>
        </p:spPr>
      </p:pic>
      <p:pic>
        <p:nvPicPr>
          <p:cNvPr id="15" name="Picture 14" descr="A logo of a hexagon&#10;&#10;Description automatically generated">
            <a:extLst>
              <a:ext uri="{FF2B5EF4-FFF2-40B4-BE49-F238E27FC236}">
                <a16:creationId xmlns:a16="http://schemas.microsoft.com/office/drawing/2014/main" id="{751D62EC-F44C-01FB-EA27-637DDCAC2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749" y="2355668"/>
            <a:ext cx="676508" cy="676508"/>
          </a:xfrm>
          <a:prstGeom prst="rect">
            <a:avLst/>
          </a:prstGeom>
        </p:spPr>
      </p:pic>
      <p:pic>
        <p:nvPicPr>
          <p:cNvPr id="17" name="Picture 16" descr="A green circle with a white eye and 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85721F2-E35D-CB05-5FFF-02CBCECD9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748" y="3314766"/>
            <a:ext cx="676508" cy="676508"/>
          </a:xfrm>
          <a:prstGeom prst="rect">
            <a:avLst/>
          </a:prstGeom>
        </p:spPr>
      </p:pic>
      <p:pic>
        <p:nvPicPr>
          <p:cNvPr id="18" name="Picture 17" descr="A red circle with white dots and lines&#10;&#10;Description automatically generated">
            <a:extLst>
              <a:ext uri="{FF2B5EF4-FFF2-40B4-BE49-F238E27FC236}">
                <a16:creationId xmlns:a16="http://schemas.microsoft.com/office/drawing/2014/main" id="{733CF387-32CF-7761-6869-A78D9833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5749" y="1396570"/>
            <a:ext cx="676508" cy="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0E8E63-F29F-41C5-9A12-7954F953291E}"/>
</file>

<file path=customXml/itemProps3.xml><?xml version="1.0" encoding="utf-8"?>
<ds:datastoreItem xmlns:ds="http://schemas.openxmlformats.org/officeDocument/2006/customXml" ds:itemID="{F76851C3-F873-4A96-B5BC-7136D9E58DCC}">
  <ds:schemaRefs>
    <ds:schemaRef ds:uri="5d0c6a66-3c3b-4572-a556-6bba72b126b7"/>
    <ds:schemaRef ds:uri="http://www.w3.org/XML/1998/namespace"/>
    <ds:schemaRef ds:uri="http://schemas.microsoft.com/office/2006/documentManagement/types"/>
    <ds:schemaRef ds:uri="http://purl.org/dc/terms/"/>
    <ds:schemaRef ds:uri="9a1af113-e398-48b7-9b47-ea440c1fc820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18620</TotalTime>
  <Words>717</Words>
  <Application>Microsoft Office PowerPoint</Application>
  <PresentationFormat>Widescreen</PresentationFormat>
  <Paragraphs>63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Avenir Book</vt:lpstr>
      <vt:lpstr>Avenir Next LT Pro Demi</vt:lpstr>
      <vt:lpstr>Mercury Display</vt:lpstr>
      <vt:lpstr>Avenir Black</vt:lpstr>
      <vt:lpstr>Avenir Next LT Pro</vt:lpstr>
      <vt:lpstr>Arial</vt:lpstr>
      <vt:lpstr>Calibri</vt:lpstr>
      <vt:lpstr>The Bridge Theme - V01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LeeAnne Rogers</cp:lastModifiedBy>
  <cp:revision>87</cp:revision>
  <cp:lastPrinted>2024-07-19T20:52:31Z</cp:lastPrinted>
  <dcterms:created xsi:type="dcterms:W3CDTF">2023-12-12T06:48:12Z</dcterms:created>
  <dcterms:modified xsi:type="dcterms:W3CDTF">2024-07-26T15:40:29Z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